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Colors are adjectives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Comic Sans MS" panose="030F0702030302020204" pitchFamily="66" charset="0"/>
              </a:rPr>
              <a:t>J’aime</a:t>
            </a:r>
            <a:r>
              <a:rPr lang="en-US" sz="2800" dirty="0">
                <a:latin typeface="Comic Sans MS" panose="030F0702030302020204" pitchFamily="66" charset="0"/>
              </a:rPr>
              <a:t> le </a:t>
            </a:r>
            <a:r>
              <a:rPr lang="en-US" sz="2800" dirty="0">
                <a:solidFill>
                  <a:srgbClr val="7030A0"/>
                </a:solidFill>
                <a:latin typeface="Comic Sans MS" panose="030F0702030302020204" pitchFamily="66" charset="0"/>
              </a:rPr>
              <a:t>tee-shirt</a:t>
            </a:r>
            <a:r>
              <a:rPr lang="en-US" sz="2800" dirty="0">
                <a:latin typeface="Comic Sans MS" panose="030F0702030302020204" pitchFamily="66" charset="0"/>
              </a:rPr>
              <a:t> violet.</a:t>
            </a:r>
          </a:p>
          <a:p>
            <a:r>
              <a:rPr lang="en-US" sz="2800" dirty="0" err="1">
                <a:latin typeface="Comic Sans MS" panose="030F0702030302020204" pitchFamily="66" charset="0"/>
              </a:rPr>
              <a:t>J’aime</a:t>
            </a:r>
            <a:r>
              <a:rPr lang="en-US" sz="2800" dirty="0">
                <a:latin typeface="Comic Sans MS" panose="030F0702030302020204" pitchFamily="66" charset="0"/>
              </a:rPr>
              <a:t> le violet.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74" y="3358504"/>
            <a:ext cx="3530143" cy="285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6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J’aime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dirty="0">
                <a:solidFill>
                  <a:schemeClr val="accent2"/>
                </a:solidFill>
                <a:latin typeface="Comic Sans MS" panose="030F0702030302020204" pitchFamily="66" charset="0"/>
              </a:rPr>
              <a:t>la </a:t>
            </a:r>
            <a:r>
              <a:rPr lang="en-US" sz="3200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règle</a:t>
            </a:r>
            <a:r>
              <a:rPr lang="en-US" sz="3200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latin typeface="Comic Sans MS" panose="030F0702030302020204" pitchFamily="66" charset="0"/>
              </a:rPr>
              <a:t>bleue</a:t>
            </a:r>
            <a:r>
              <a:rPr lang="en-US" sz="32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dirty="0" err="1">
                <a:latin typeface="Comic Sans MS" panose="030F0702030302020204" pitchFamily="66" charset="0"/>
              </a:rPr>
              <a:t>J’aime</a:t>
            </a:r>
            <a:r>
              <a:rPr lang="en-US" sz="3200" dirty="0">
                <a:latin typeface="Comic Sans MS" panose="030F0702030302020204" pitchFamily="66" charset="0"/>
              </a:rPr>
              <a:t> la </a:t>
            </a:r>
            <a:r>
              <a:rPr lang="en-US" sz="3200" dirty="0" err="1">
                <a:latin typeface="Comic Sans MS" panose="030F0702030302020204" pitchFamily="66" charset="0"/>
              </a:rPr>
              <a:t>bleue</a:t>
            </a:r>
            <a:r>
              <a:rPr lang="en-US" sz="3200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76" y="3857414"/>
            <a:ext cx="4597807" cy="16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1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Je </a:t>
            </a:r>
            <a:r>
              <a:rPr lang="en-US" sz="2800" dirty="0" err="1">
                <a:latin typeface="Comic Sans MS" panose="030F0702030302020204" pitchFamily="66" charset="0"/>
              </a:rPr>
              <a:t>n’aime</a:t>
            </a:r>
            <a:r>
              <a:rPr lang="en-US" sz="2800" dirty="0">
                <a:latin typeface="Comic Sans MS" panose="030F0702030302020204" pitchFamily="66" charset="0"/>
              </a:rPr>
              <a:t> pas </a:t>
            </a:r>
            <a:r>
              <a:rPr lang="en-US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les </a:t>
            </a:r>
            <a:r>
              <a:rPr lang="en-US" sz="28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classeurs</a:t>
            </a:r>
            <a:r>
              <a:rPr lang="en-US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jaunes</a:t>
            </a:r>
            <a:r>
              <a:rPr lang="en-US" sz="28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Je </a:t>
            </a:r>
            <a:r>
              <a:rPr lang="en-US" sz="2800" dirty="0" err="1">
                <a:latin typeface="Comic Sans MS" panose="030F0702030302020204" pitchFamily="66" charset="0"/>
              </a:rPr>
              <a:t>n’aime</a:t>
            </a:r>
            <a:r>
              <a:rPr lang="en-US" sz="2800" dirty="0">
                <a:latin typeface="Comic Sans MS" panose="030F0702030302020204" pitchFamily="66" charset="0"/>
              </a:rPr>
              <a:t> pas les </a:t>
            </a:r>
            <a:r>
              <a:rPr lang="en-US" sz="2800" dirty="0" err="1">
                <a:latin typeface="Comic Sans MS" panose="030F0702030302020204" pitchFamily="66" charset="0"/>
              </a:rPr>
              <a:t>jaunes</a:t>
            </a:r>
            <a:r>
              <a:rPr lang="en-US" sz="2800" dirty="0">
                <a:latin typeface="Comic Sans MS" panose="030F0702030302020204" pitchFamily="66" charset="0"/>
              </a:rPr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611" y="4109421"/>
            <a:ext cx="5122069" cy="20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12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for handout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Je </a:t>
            </a:r>
            <a:r>
              <a:rPr lang="en-US" dirty="0" err="1">
                <a:latin typeface="Comic Sans MS" panose="030F0702030302020204" pitchFamily="66" charset="0"/>
              </a:rPr>
              <a:t>préfère</a:t>
            </a:r>
            <a:r>
              <a:rPr lang="en-US" dirty="0">
                <a:latin typeface="Comic Sans MS" panose="030F0702030302020204" pitchFamily="66" charset="0"/>
              </a:rPr>
              <a:t> la </a:t>
            </a:r>
            <a:r>
              <a:rPr lang="en-US" dirty="0" err="1">
                <a:latin typeface="Comic Sans MS" panose="030F0702030302020204" pitchFamily="66" charset="0"/>
              </a:rPr>
              <a:t>calculatrice</a:t>
            </a:r>
            <a:r>
              <a:rPr lang="en-US" dirty="0">
                <a:latin typeface="Comic Sans MS" panose="030F0702030302020204" pitchFamily="66" charset="0"/>
              </a:rPr>
              <a:t> rouge.</a:t>
            </a:r>
          </a:p>
          <a:p>
            <a:r>
              <a:rPr lang="en-US" dirty="0">
                <a:latin typeface="Comic Sans MS" panose="030F0702030302020204" pitchFamily="66" charset="0"/>
              </a:rPr>
              <a:t>Je </a:t>
            </a:r>
            <a:r>
              <a:rPr lang="en-US" dirty="0" err="1">
                <a:latin typeface="Comic Sans MS" panose="030F0702030302020204" pitchFamily="66" charset="0"/>
              </a:rPr>
              <a:t>préfère</a:t>
            </a:r>
            <a:r>
              <a:rPr lang="en-US" dirty="0">
                <a:latin typeface="Comic Sans MS" panose="030F0702030302020204" pitchFamily="66" charset="0"/>
              </a:rPr>
              <a:t> la rouge.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Tu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préfères</a:t>
            </a:r>
            <a:r>
              <a:rPr lang="en-US" dirty="0">
                <a:latin typeface="Comic Sans MS" panose="030F0702030302020204" pitchFamily="66" charset="0"/>
              </a:rPr>
              <a:t> le </a:t>
            </a:r>
            <a:r>
              <a:rPr lang="en-US" dirty="0" err="1">
                <a:latin typeface="Comic Sans MS" panose="030F0702030302020204" pitchFamily="66" charset="0"/>
              </a:rPr>
              <a:t>classeur</a:t>
            </a:r>
            <a:r>
              <a:rPr lang="en-US" dirty="0">
                <a:latin typeface="Comic Sans MS" panose="030F0702030302020204" pitchFamily="66" charset="0"/>
              </a:rPr>
              <a:t> bleu.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Tu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préfères</a:t>
            </a:r>
            <a:r>
              <a:rPr lang="en-US" dirty="0">
                <a:latin typeface="Comic Sans MS" panose="030F0702030302020204" pitchFamily="66" charset="0"/>
              </a:rPr>
              <a:t> le bleu.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Elle </a:t>
            </a:r>
            <a:r>
              <a:rPr lang="en-US" dirty="0" err="1">
                <a:latin typeface="Comic Sans MS" panose="030F0702030302020204" pitchFamily="66" charset="0"/>
              </a:rPr>
              <a:t>préfère</a:t>
            </a:r>
            <a:r>
              <a:rPr lang="en-US" dirty="0">
                <a:latin typeface="Comic Sans MS" panose="030F0702030302020204" pitchFamily="66" charset="0"/>
              </a:rPr>
              <a:t> les cahiers </a:t>
            </a:r>
            <a:r>
              <a:rPr lang="en-US" dirty="0" err="1">
                <a:latin typeface="Comic Sans MS" panose="030F0702030302020204" pitchFamily="66" charset="0"/>
              </a:rPr>
              <a:t>jaunes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>
                <a:latin typeface="Comic Sans MS" panose="030F0702030302020204" pitchFamily="66" charset="0"/>
              </a:rPr>
              <a:t>Elle </a:t>
            </a:r>
            <a:r>
              <a:rPr lang="en-US" dirty="0" err="1">
                <a:latin typeface="Comic Sans MS" panose="030F0702030302020204" pitchFamily="66" charset="0"/>
              </a:rPr>
              <a:t>préfère</a:t>
            </a:r>
            <a:r>
              <a:rPr lang="en-US" dirty="0">
                <a:latin typeface="Comic Sans MS" panose="030F0702030302020204" pitchFamily="66" charset="0"/>
              </a:rPr>
              <a:t> les </a:t>
            </a:r>
            <a:r>
              <a:rPr lang="en-US" dirty="0" err="1">
                <a:latin typeface="Comic Sans MS" panose="030F0702030302020204" pitchFamily="66" charset="0"/>
              </a:rPr>
              <a:t>jaunes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193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omic Sans MS" panose="030F0702030302020204" pitchFamily="66" charset="0"/>
              </a:rPr>
              <a:t>Nous </a:t>
            </a:r>
            <a:r>
              <a:rPr lang="en-US" sz="2400" dirty="0" err="1">
                <a:latin typeface="Comic Sans MS" panose="030F0702030302020204" pitchFamily="66" charset="0"/>
              </a:rPr>
              <a:t>préférons</a:t>
            </a:r>
            <a:r>
              <a:rPr lang="en-US" sz="2400" dirty="0">
                <a:latin typeface="Comic Sans MS" panose="030F0702030302020204" pitchFamily="66" charset="0"/>
              </a:rPr>
              <a:t> le sac </a:t>
            </a:r>
            <a:r>
              <a:rPr lang="en-US" sz="2400" dirty="0" err="1">
                <a:latin typeface="Comic Sans MS" panose="030F0702030302020204" pitchFamily="66" charset="0"/>
              </a:rPr>
              <a:t>gris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Nous </a:t>
            </a:r>
            <a:r>
              <a:rPr lang="en-US" sz="2400" dirty="0" err="1">
                <a:latin typeface="Comic Sans MS" panose="030F0702030302020204" pitchFamily="66" charset="0"/>
              </a:rPr>
              <a:t>préférons</a:t>
            </a:r>
            <a:r>
              <a:rPr lang="en-US" sz="2400" dirty="0">
                <a:latin typeface="Comic Sans MS" panose="030F0702030302020204" pitchFamily="66" charset="0"/>
              </a:rPr>
              <a:t> le </a:t>
            </a:r>
            <a:r>
              <a:rPr lang="en-US" sz="2400" dirty="0" err="1">
                <a:latin typeface="Comic Sans MS" panose="030F0702030302020204" pitchFamily="66" charset="0"/>
              </a:rPr>
              <a:t>gris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err="1">
                <a:latin typeface="Comic Sans MS" panose="030F0702030302020204" pitchFamily="66" charset="0"/>
              </a:rPr>
              <a:t>Vous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préférez</a:t>
            </a:r>
            <a:r>
              <a:rPr lang="en-US" sz="2400" dirty="0">
                <a:latin typeface="Comic Sans MS" panose="030F0702030302020204" pitchFamily="66" charset="0"/>
              </a:rPr>
              <a:t> les </a:t>
            </a:r>
            <a:r>
              <a:rPr lang="en-US" sz="2400" dirty="0" err="1">
                <a:latin typeface="Comic Sans MS" panose="030F0702030302020204" pitchFamily="66" charset="0"/>
              </a:rPr>
              <a:t>stylos</a:t>
            </a:r>
            <a:r>
              <a:rPr lang="en-US" sz="2400" dirty="0">
                <a:latin typeface="Comic Sans MS" panose="030F0702030302020204" pitchFamily="66" charset="0"/>
              </a:rPr>
              <a:t> noirs.</a:t>
            </a:r>
          </a:p>
          <a:p>
            <a:r>
              <a:rPr lang="en-US" sz="2400" dirty="0" err="1">
                <a:latin typeface="Comic Sans MS" panose="030F0702030302020204" pitchFamily="66" charset="0"/>
              </a:rPr>
              <a:t>Vous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préférez</a:t>
            </a:r>
            <a:r>
              <a:rPr lang="en-US" sz="2400" dirty="0">
                <a:latin typeface="Comic Sans MS" panose="030F0702030302020204" pitchFamily="66" charset="0"/>
              </a:rPr>
              <a:t> les noirs.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err="1">
                <a:latin typeface="Comic Sans MS" panose="030F0702030302020204" pitchFamily="66" charset="0"/>
              </a:rPr>
              <a:t>Ils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préfèrent</a:t>
            </a:r>
            <a:r>
              <a:rPr lang="en-US" sz="2400" dirty="0">
                <a:latin typeface="Comic Sans MS" panose="030F0702030302020204" pitchFamily="66" charset="0"/>
              </a:rPr>
              <a:t> le </a:t>
            </a:r>
            <a:r>
              <a:rPr lang="en-US" sz="2400" dirty="0" err="1">
                <a:latin typeface="Comic Sans MS" panose="030F0702030302020204" pitchFamily="66" charset="0"/>
              </a:rPr>
              <a:t>papier</a:t>
            </a:r>
            <a:r>
              <a:rPr lang="en-US" sz="2400" dirty="0">
                <a:latin typeface="Comic Sans MS" panose="030F0702030302020204" pitchFamily="66" charset="0"/>
              </a:rPr>
              <a:t> vert.</a:t>
            </a:r>
          </a:p>
          <a:p>
            <a:r>
              <a:rPr lang="en-US" sz="2400" dirty="0" err="1">
                <a:latin typeface="Comic Sans MS" panose="030F0702030302020204" pitchFamily="66" charset="0"/>
              </a:rPr>
              <a:t>Ils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préfèrent</a:t>
            </a:r>
            <a:r>
              <a:rPr lang="en-US" sz="2400" dirty="0">
                <a:latin typeface="Comic Sans MS" panose="030F0702030302020204" pitchFamily="66" charset="0"/>
              </a:rPr>
              <a:t> le vert.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24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Le bleu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La blonde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Le </a:t>
            </a:r>
            <a:r>
              <a:rPr lang="en-US" sz="2800" dirty="0" err="1">
                <a:latin typeface="Comic Sans MS" panose="030F0702030302020204" pitchFamily="66" charset="0"/>
              </a:rPr>
              <a:t>sportif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Les </a:t>
            </a:r>
            <a:r>
              <a:rPr lang="en-US" sz="2800" dirty="0" err="1">
                <a:latin typeface="Comic Sans MS" panose="030F0702030302020204" pitchFamily="66" charset="0"/>
              </a:rPr>
              <a:t>verts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La petite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La </a:t>
            </a:r>
            <a:r>
              <a:rPr lang="en-US" sz="2800" dirty="0" err="1">
                <a:latin typeface="Comic Sans MS" panose="030F0702030302020204" pitchFamily="66" charset="0"/>
              </a:rPr>
              <a:t>grosse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7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Elle </a:t>
            </a:r>
            <a:r>
              <a:rPr lang="en-US" sz="2800" dirty="0" err="1">
                <a:latin typeface="Comic Sans MS" panose="030F0702030302020204" pitchFamily="66" charset="0"/>
              </a:rPr>
              <a:t>préfère</a:t>
            </a:r>
            <a:r>
              <a:rPr lang="en-US" sz="2800" dirty="0">
                <a:latin typeface="Comic Sans MS" panose="030F0702030302020204" pitchFamily="66" charset="0"/>
              </a:rPr>
              <a:t> le blanc.</a:t>
            </a:r>
          </a:p>
          <a:p>
            <a:r>
              <a:rPr lang="en-US" sz="2800" dirty="0" err="1">
                <a:latin typeface="Comic Sans MS" panose="030F0702030302020204" pitchFamily="66" charset="0"/>
              </a:rPr>
              <a:t>Ils</a:t>
            </a:r>
            <a:r>
              <a:rPr lang="en-US" sz="2800" dirty="0">
                <a:latin typeface="Comic Sans MS" panose="030F0702030302020204" pitchFamily="66" charset="0"/>
              </a:rPr>
              <a:t>/</a:t>
            </a:r>
            <a:r>
              <a:rPr lang="en-US" sz="2800" dirty="0" err="1">
                <a:latin typeface="Comic Sans MS" panose="030F0702030302020204" pitchFamily="66" charset="0"/>
              </a:rPr>
              <a:t>Elles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préfèrent</a:t>
            </a:r>
            <a:r>
              <a:rPr lang="en-US" sz="2800" dirty="0">
                <a:latin typeface="Comic Sans MS" panose="030F0702030302020204" pitchFamily="66" charset="0"/>
              </a:rPr>
              <a:t> les rouges.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Nous </a:t>
            </a:r>
            <a:r>
              <a:rPr lang="en-US" sz="2800" dirty="0" err="1">
                <a:latin typeface="Comic Sans MS" panose="030F0702030302020204" pitchFamily="66" charset="0"/>
              </a:rPr>
              <a:t>préférons</a:t>
            </a:r>
            <a:r>
              <a:rPr lang="en-US" sz="2800" dirty="0">
                <a:latin typeface="Comic Sans MS" panose="030F0702030302020204" pitchFamily="66" charset="0"/>
              </a:rPr>
              <a:t> la </a:t>
            </a:r>
            <a:r>
              <a:rPr lang="en-US" sz="2800" dirty="0" err="1">
                <a:latin typeface="Comic Sans MS" panose="030F0702030302020204" pitchFamily="66" charset="0"/>
              </a:rPr>
              <a:t>grise</a:t>
            </a:r>
            <a:r>
              <a:rPr lang="en-US" sz="28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Je </a:t>
            </a:r>
            <a:r>
              <a:rPr lang="en-US" sz="2800" dirty="0" err="1">
                <a:latin typeface="Comic Sans MS" panose="030F0702030302020204" pitchFamily="66" charset="0"/>
              </a:rPr>
              <a:t>préfère</a:t>
            </a:r>
            <a:r>
              <a:rPr lang="en-US" sz="2800" dirty="0">
                <a:latin typeface="Comic Sans MS" panose="030F0702030302020204" pitchFamily="66" charset="0"/>
              </a:rPr>
              <a:t> les </a:t>
            </a:r>
            <a:r>
              <a:rPr lang="en-US" sz="2800" dirty="0" err="1">
                <a:latin typeface="Comic Sans MS" panose="030F0702030302020204" pitchFamily="66" charset="0"/>
              </a:rPr>
              <a:t>jolies</a:t>
            </a:r>
            <a:r>
              <a:rPr lang="en-US" sz="2800" dirty="0">
                <a:latin typeface="Comic Sans MS" panose="030F0702030302020204" pitchFamily="66" charset="0"/>
              </a:rPr>
              <a:t>/belles.</a:t>
            </a:r>
          </a:p>
          <a:p>
            <a:r>
              <a:rPr lang="en-US" sz="2800" dirty="0" err="1">
                <a:latin typeface="Comic Sans MS" panose="030F0702030302020204" pitchFamily="66" charset="0"/>
              </a:rPr>
              <a:t>Vous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préférez</a:t>
            </a:r>
            <a:r>
              <a:rPr lang="en-US" sz="2800" dirty="0">
                <a:latin typeface="Comic Sans MS" panose="030F0702030302020204" pitchFamily="66" charset="0"/>
              </a:rPr>
              <a:t> les </a:t>
            </a:r>
            <a:r>
              <a:rPr lang="en-US" sz="2800" dirty="0" err="1">
                <a:latin typeface="Comic Sans MS" panose="030F0702030302020204" pitchFamily="66" charset="0"/>
              </a:rPr>
              <a:t>intelligents</a:t>
            </a:r>
            <a:r>
              <a:rPr lang="en-US" sz="28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err="1">
                <a:latin typeface="Comic Sans MS" panose="030F0702030302020204" pitchFamily="66" charset="0"/>
              </a:rPr>
              <a:t>Tu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préfères</a:t>
            </a:r>
            <a:r>
              <a:rPr lang="en-US" sz="2800" dirty="0">
                <a:latin typeface="Comic Sans MS" panose="030F0702030302020204" pitchFamily="66" charset="0"/>
              </a:rPr>
              <a:t> la </a:t>
            </a:r>
            <a:r>
              <a:rPr lang="en-US" sz="2800">
                <a:latin typeface="Comic Sans MS" panose="030F0702030302020204" pitchFamily="66" charset="0"/>
              </a:rPr>
              <a:t>créative</a:t>
            </a:r>
            <a:r>
              <a:rPr lang="en-US" sz="28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650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</TotalTime>
  <Words>149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Comic Sans MS</vt:lpstr>
      <vt:lpstr>Retrospect</vt:lpstr>
      <vt:lpstr>Colors are adjectives</vt:lpstr>
      <vt:lpstr>PowerPoint Presentation</vt:lpstr>
      <vt:lpstr>PowerPoint Presentation</vt:lpstr>
      <vt:lpstr>Answers for handout</vt:lpstr>
      <vt:lpstr>PowerPoint Presentation</vt:lpstr>
      <vt:lpstr>PowerPoint Presentation</vt:lpstr>
      <vt:lpstr>PowerPoint Presentation</vt:lpstr>
    </vt:vector>
  </TitlesOfParts>
  <Company>WTPS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Colors are adjectives</dc:title>
  <dc:creator>Patricia Cedrone</dc:creator>
  <cp:lastModifiedBy>Patricia Cedrone</cp:lastModifiedBy>
  <cp:revision>4</cp:revision>
  <dcterms:created xsi:type="dcterms:W3CDTF">2015-01-15T17:20:54Z</dcterms:created>
  <dcterms:modified xsi:type="dcterms:W3CDTF">2018-01-25T17:39:53Z</dcterms:modified>
</cp:coreProperties>
</file>